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233"/>
    <a:srgbClr val="662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>
        <p:scale>
          <a:sx n="113" d="100"/>
          <a:sy n="113" d="100"/>
        </p:scale>
        <p:origin x="52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DFEBF-7CFD-1C75-2CE7-AF2E7715B4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5EE5B6-A750-FFEB-2FE9-BF6588328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DF337-B3F4-32E7-0BB0-1A893BB7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EDBB-41E9-324F-BB90-6C63979F37F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9601F-574F-8170-1BE7-5B1C87A13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ABB8F-82D6-5FC0-2B37-6F928659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08F5-3301-AD4F-A3FA-7F970C33B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5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585EE-F694-101B-C0B4-CAA61706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D96B9-F0E3-EDB7-89C9-D3223D630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CD6AB-17A6-81D7-14E0-02C170D7F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EDBB-41E9-324F-BB90-6C63979F37F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463C0-CA1B-58CE-E77C-F312A7EB9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4EA53-61D3-7E78-505A-9A811E770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08F5-3301-AD4F-A3FA-7F970C33B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6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41E585-2188-1A65-147D-AADAA43D4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71E28C-47B3-545B-F48E-D68D1A444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38256-BF66-98DF-7B28-B75F963DF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EDBB-41E9-324F-BB90-6C63979F37F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5F73A-158A-52C9-E995-3B59DEEFD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86BA5-C898-33D9-38E6-B46EAC703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08F5-3301-AD4F-A3FA-7F970C33B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0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8B339-B802-B97F-380C-B3EED1319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6175D-8665-7BAD-5C95-F358A66A7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F17E1-E22A-1447-D313-A04EB8AAD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EDBB-41E9-324F-BB90-6C63979F37F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97FCE-FCE8-B8C5-7BA5-C41981584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0BBEC-0DA6-E97B-CE83-42DA8034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08F5-3301-AD4F-A3FA-7F970C33B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67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D7BCE-6224-0D03-08D2-00218AECE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CA7D4-991C-01DB-59A9-B6C671DFE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53AEE-0CD5-7934-2AA4-FEF29EE54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EDBB-41E9-324F-BB90-6C63979F37F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93C01-6F21-9930-1510-97367EC63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BF59E-735D-D4C1-688F-D16130BE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08F5-3301-AD4F-A3FA-7F970C33B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41772-BC85-F2CF-1420-BEA7F173E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E9368-3725-B5D5-7CB6-425CFFC95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5E2235-9EB6-2600-1350-F82E4DC6F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C06FF-3C12-A6B3-D103-E1F1FDA1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EDBB-41E9-324F-BB90-6C63979F37F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972A9-7324-D802-2BFD-34F34C20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A447A-5BE6-9788-C418-1990EFBE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08F5-3301-AD4F-A3FA-7F970C33B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32752-749A-CCB7-786E-59A507321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1A58D-DB1D-491C-1E0A-8A50B3C3D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4B93A-4D70-585D-5340-186D1A0F7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46E382-003E-D99F-4A87-F07F591E36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0630C8-BFEB-A18B-B624-CDD3E927B6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94282D-AC5A-2BAF-C50D-17DA3324C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EDBB-41E9-324F-BB90-6C63979F37F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F195D7-53B1-9138-5063-38FF8483D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0BAFC3-35B6-00BC-8884-CB400382E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08F5-3301-AD4F-A3FA-7F970C33B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3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82629-5BAA-21E6-1E45-4037AEFD3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5FE5CD-CACC-810A-151E-D23757B3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EDBB-41E9-324F-BB90-6C63979F37F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74E15-C423-BD94-E0E9-B8D638883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6090A-AE31-D6D3-C57A-72B5898D7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08F5-3301-AD4F-A3FA-7F970C33B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3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935AA7-2E8B-7738-9827-E77D95E1E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EDBB-41E9-324F-BB90-6C63979F37F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10AD7-CA6C-598C-3530-B9EEB5F67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0FE69-BDD3-E9A1-05F6-B4A9BA916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08F5-3301-AD4F-A3FA-7F970C33B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0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161A4-8B23-84FF-19DA-4392E4F27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F2AEB-8D18-ADD0-B7CD-569DED170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3579B-9CB6-F186-B932-49C432EB5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678D9-DD1B-E5CF-F52F-7681C4E5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EDBB-41E9-324F-BB90-6C63979F37F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15E4F-BEAE-1BB9-7367-4062F24AE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E2A49-DB7C-D8A8-3AA0-66331E00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08F5-3301-AD4F-A3FA-7F970C33B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6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0912-9EC6-A291-7340-2361FEC8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5DCF9C-C396-C381-24B4-21CCB01C03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63916-C61E-F990-38F0-FE0C66FCD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60C69-9F6B-EE10-0BA2-5E7BEE02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EDBB-41E9-324F-BB90-6C63979F37F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F1DD9-DFD1-EA6A-561C-EB09F464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FF886-A338-B201-0B62-2992C3445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08F5-3301-AD4F-A3FA-7F970C33B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1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AB910F-AD6B-6709-E89D-F7CDE6F53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F5068-C9A9-3837-5CB6-AC4176DC0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91352-8EA5-1AAC-740B-1EC546641A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9EDBB-41E9-324F-BB90-6C63979F37F9}" type="datetimeFigureOut">
              <a:rPr lang="en-US" smtClean="0"/>
              <a:t>10/5/22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9020F-65BE-195C-BC9C-FD67A8FED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92B5C-3223-D176-FAE9-87D347EDC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C08F5-3301-AD4F-A3FA-7F970C33B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2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31CE9D7C-6A59-499B-6B93-939E4E7A9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06" y="152400"/>
            <a:ext cx="1581151" cy="96244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D71E3D8-C740-2A68-B7D3-E6386C4D560E}"/>
              </a:ext>
            </a:extLst>
          </p:cNvPr>
          <p:cNvSpPr txBox="1"/>
          <p:nvPr/>
        </p:nvSpPr>
        <p:spPr>
          <a:xfrm>
            <a:off x="318933" y="1098347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9B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Map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DF47F83-EC0C-B95A-4574-DD3160382624}"/>
              </a:ext>
            </a:extLst>
          </p:cNvPr>
          <p:cNvGrpSpPr/>
          <p:nvPr/>
        </p:nvGrpSpPr>
        <p:grpSpPr>
          <a:xfrm>
            <a:off x="421940" y="1829911"/>
            <a:ext cx="11348120" cy="4200583"/>
            <a:chOff x="318933" y="1728311"/>
            <a:chExt cx="11348120" cy="420058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B22960A-1666-45EF-23C8-D91018550EC4}"/>
                </a:ext>
              </a:extLst>
            </p:cNvPr>
            <p:cNvSpPr/>
            <p:nvPr/>
          </p:nvSpPr>
          <p:spPr>
            <a:xfrm>
              <a:off x="4712678" y="2274478"/>
              <a:ext cx="1186541" cy="447096"/>
            </a:xfrm>
            <a:prstGeom prst="rect">
              <a:avLst/>
            </a:prstGeom>
            <a:solidFill>
              <a:srgbClr val="6624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333B05B-7242-6BA8-7A3B-362FC3FCE017}"/>
                </a:ext>
              </a:extLst>
            </p:cNvPr>
            <p:cNvSpPr/>
            <p:nvPr/>
          </p:nvSpPr>
          <p:spPr>
            <a:xfrm>
              <a:off x="318933" y="1733535"/>
              <a:ext cx="1782011" cy="447096"/>
            </a:xfrm>
            <a:prstGeom prst="rect">
              <a:avLst/>
            </a:prstGeom>
            <a:solidFill>
              <a:srgbClr val="6624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D01D6EB-C16F-794B-9646-EF37A0183405}"/>
                </a:ext>
              </a:extLst>
            </p:cNvPr>
            <p:cNvSpPr txBox="1"/>
            <p:nvPr/>
          </p:nvSpPr>
          <p:spPr>
            <a:xfrm>
              <a:off x="458824" y="1800353"/>
              <a:ext cx="15022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9B2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Challenge(s)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7488627-1537-AC7F-7DCD-D046457C4663}"/>
                </a:ext>
              </a:extLst>
            </p:cNvPr>
            <p:cNvSpPr txBox="1"/>
            <p:nvPr/>
          </p:nvSpPr>
          <p:spPr>
            <a:xfrm>
              <a:off x="4905441" y="2369653"/>
              <a:ext cx="8010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F9B2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Outputs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C0AE589-D510-3672-A99A-9767B62D9E57}"/>
                </a:ext>
              </a:extLst>
            </p:cNvPr>
            <p:cNvSpPr txBox="1"/>
            <p:nvPr/>
          </p:nvSpPr>
          <p:spPr>
            <a:xfrm>
              <a:off x="394204" y="2338873"/>
              <a:ext cx="16314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What challenge(s) faced by your community are you trying to tackle?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BF6992C-71E1-EF29-1CAE-275DFD9C9934}"/>
                </a:ext>
              </a:extLst>
            </p:cNvPr>
            <p:cNvSpPr txBox="1"/>
            <p:nvPr/>
          </p:nvSpPr>
          <p:spPr>
            <a:xfrm>
              <a:off x="6130921" y="2338873"/>
              <a:ext cx="353492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Shorter term:</a:t>
              </a: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Longer term: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5323F80-3C3A-C9B9-1039-5A35AFEF3F8D}"/>
                </a:ext>
              </a:extLst>
            </p:cNvPr>
            <p:cNvSpPr txBox="1"/>
            <p:nvPr/>
          </p:nvSpPr>
          <p:spPr>
            <a:xfrm>
              <a:off x="9955322" y="2338873"/>
              <a:ext cx="164145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Mission:</a:t>
              </a: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Vision: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2FFEEA1-E5D4-C50D-9264-6947071DC96E}"/>
                </a:ext>
              </a:extLst>
            </p:cNvPr>
            <p:cNvSpPr/>
            <p:nvPr/>
          </p:nvSpPr>
          <p:spPr>
            <a:xfrm>
              <a:off x="318933" y="2242903"/>
              <a:ext cx="1782011" cy="3685991"/>
            </a:xfrm>
            <a:prstGeom prst="rect">
              <a:avLst/>
            </a:prstGeom>
            <a:noFill/>
            <a:ln>
              <a:solidFill>
                <a:srgbClr val="6624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973614C-C8A4-DCF3-FA7E-86D78BA07299}"/>
                </a:ext>
              </a:extLst>
            </p:cNvPr>
            <p:cNvSpPr/>
            <p:nvPr/>
          </p:nvSpPr>
          <p:spPr>
            <a:xfrm>
              <a:off x="2223120" y="1733535"/>
              <a:ext cx="3715038" cy="447096"/>
            </a:xfrm>
            <a:prstGeom prst="rect">
              <a:avLst/>
            </a:prstGeom>
            <a:solidFill>
              <a:srgbClr val="6624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3D22EBB-B867-157B-2442-B08E8839C862}"/>
                </a:ext>
              </a:extLst>
            </p:cNvPr>
            <p:cNvSpPr txBox="1"/>
            <p:nvPr/>
          </p:nvSpPr>
          <p:spPr>
            <a:xfrm>
              <a:off x="2842796" y="1797971"/>
              <a:ext cx="2471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9B2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Project Delivery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FBAB5CB-CF5D-086A-F174-26AA80CF7E85}"/>
                </a:ext>
              </a:extLst>
            </p:cNvPr>
            <p:cNvSpPr/>
            <p:nvPr/>
          </p:nvSpPr>
          <p:spPr>
            <a:xfrm>
              <a:off x="2223120" y="2242903"/>
              <a:ext cx="3715038" cy="3685991"/>
            </a:xfrm>
            <a:prstGeom prst="rect">
              <a:avLst/>
            </a:prstGeom>
            <a:noFill/>
            <a:ln>
              <a:solidFill>
                <a:srgbClr val="6624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8737087-E2A7-07E7-AEF5-71101CF7C23E}"/>
                </a:ext>
              </a:extLst>
            </p:cNvPr>
            <p:cNvSpPr/>
            <p:nvPr/>
          </p:nvSpPr>
          <p:spPr>
            <a:xfrm>
              <a:off x="2258422" y="2274478"/>
              <a:ext cx="1186541" cy="447096"/>
            </a:xfrm>
            <a:prstGeom prst="rect">
              <a:avLst/>
            </a:prstGeom>
            <a:solidFill>
              <a:srgbClr val="6624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D260DC9-CC3D-6C23-1732-C60EDDC923EF}"/>
                </a:ext>
              </a:extLst>
            </p:cNvPr>
            <p:cNvSpPr txBox="1"/>
            <p:nvPr/>
          </p:nvSpPr>
          <p:spPr>
            <a:xfrm>
              <a:off x="2249525" y="2373528"/>
              <a:ext cx="118654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F9B2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Activities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39E9EA3-0584-E5EE-5457-ACC463CC4137}"/>
                </a:ext>
              </a:extLst>
            </p:cNvPr>
            <p:cNvSpPr/>
            <p:nvPr/>
          </p:nvSpPr>
          <p:spPr>
            <a:xfrm>
              <a:off x="3486963" y="2274478"/>
              <a:ext cx="1186541" cy="447096"/>
            </a:xfrm>
            <a:prstGeom prst="rect">
              <a:avLst/>
            </a:prstGeom>
            <a:solidFill>
              <a:srgbClr val="6624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E48CF93-DB88-7226-C6E5-5F0DA8235BF1}"/>
                </a:ext>
              </a:extLst>
            </p:cNvPr>
            <p:cNvSpPr txBox="1"/>
            <p:nvPr/>
          </p:nvSpPr>
          <p:spPr>
            <a:xfrm>
              <a:off x="3518547" y="2369652"/>
              <a:ext cx="11195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rgbClr val="F9B2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Experiences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2BB203-2E8A-E8B8-9EE4-ACE576EE73B2}"/>
                </a:ext>
              </a:extLst>
            </p:cNvPr>
            <p:cNvSpPr/>
            <p:nvPr/>
          </p:nvSpPr>
          <p:spPr>
            <a:xfrm>
              <a:off x="2257009" y="2754914"/>
              <a:ext cx="1179057" cy="3130139"/>
            </a:xfrm>
            <a:prstGeom prst="rect">
              <a:avLst/>
            </a:prstGeom>
            <a:noFill/>
            <a:ln>
              <a:solidFill>
                <a:srgbClr val="6624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E6D7F6C-B054-79B0-6E0A-7B4E5167A336}"/>
                </a:ext>
              </a:extLst>
            </p:cNvPr>
            <p:cNvSpPr/>
            <p:nvPr/>
          </p:nvSpPr>
          <p:spPr>
            <a:xfrm>
              <a:off x="3494029" y="2754914"/>
              <a:ext cx="1179057" cy="3130139"/>
            </a:xfrm>
            <a:prstGeom prst="rect">
              <a:avLst/>
            </a:prstGeom>
            <a:noFill/>
            <a:ln>
              <a:solidFill>
                <a:srgbClr val="6624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BF14FFA-B9CD-D182-43EA-8A024A69B6A5}"/>
                </a:ext>
              </a:extLst>
            </p:cNvPr>
            <p:cNvSpPr/>
            <p:nvPr/>
          </p:nvSpPr>
          <p:spPr>
            <a:xfrm>
              <a:off x="4708876" y="2754914"/>
              <a:ext cx="1179057" cy="3130139"/>
            </a:xfrm>
            <a:prstGeom prst="rect">
              <a:avLst/>
            </a:prstGeom>
            <a:noFill/>
            <a:ln>
              <a:solidFill>
                <a:srgbClr val="6624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8DC8AE7-947B-FCE3-AD39-FD421AA143D3}"/>
                </a:ext>
              </a:extLst>
            </p:cNvPr>
            <p:cNvSpPr/>
            <p:nvPr/>
          </p:nvSpPr>
          <p:spPr>
            <a:xfrm>
              <a:off x="6054081" y="1728311"/>
              <a:ext cx="3715038" cy="447096"/>
            </a:xfrm>
            <a:prstGeom prst="rect">
              <a:avLst/>
            </a:prstGeom>
            <a:solidFill>
              <a:srgbClr val="6624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4B59A4E-29B1-7CEA-F918-408316B55F6B}"/>
                </a:ext>
              </a:extLst>
            </p:cNvPr>
            <p:cNvSpPr/>
            <p:nvPr/>
          </p:nvSpPr>
          <p:spPr>
            <a:xfrm>
              <a:off x="9885042" y="1736259"/>
              <a:ext cx="1782011" cy="447096"/>
            </a:xfrm>
            <a:prstGeom prst="rect">
              <a:avLst/>
            </a:prstGeom>
            <a:solidFill>
              <a:srgbClr val="6624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1C6F4EB-A88A-B369-F0C3-61D3B4E5089C}"/>
                </a:ext>
              </a:extLst>
            </p:cNvPr>
            <p:cNvSpPr/>
            <p:nvPr/>
          </p:nvSpPr>
          <p:spPr>
            <a:xfrm>
              <a:off x="9885042" y="2242903"/>
              <a:ext cx="1782011" cy="3685991"/>
            </a:xfrm>
            <a:prstGeom prst="rect">
              <a:avLst/>
            </a:prstGeom>
            <a:noFill/>
            <a:ln>
              <a:solidFill>
                <a:srgbClr val="6624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D320D5B-800C-5200-65FE-32462E183687}"/>
                </a:ext>
              </a:extLst>
            </p:cNvPr>
            <p:cNvSpPr/>
            <p:nvPr/>
          </p:nvSpPr>
          <p:spPr>
            <a:xfrm>
              <a:off x="6060334" y="2242903"/>
              <a:ext cx="3715038" cy="3685991"/>
            </a:xfrm>
            <a:prstGeom prst="rect">
              <a:avLst/>
            </a:prstGeom>
            <a:noFill/>
            <a:ln>
              <a:solidFill>
                <a:srgbClr val="6624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34F53EB-F9B1-E825-D70B-E46A61ADCCC9}"/>
                </a:ext>
              </a:extLst>
            </p:cNvPr>
            <p:cNvSpPr txBox="1"/>
            <p:nvPr/>
          </p:nvSpPr>
          <p:spPr>
            <a:xfrm>
              <a:off x="6673437" y="1795807"/>
              <a:ext cx="2471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9B2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Outcomes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D0A54CA-AB8A-ED14-BBBF-52D567E207EC}"/>
                </a:ext>
              </a:extLst>
            </p:cNvPr>
            <p:cNvSpPr txBox="1"/>
            <p:nvPr/>
          </p:nvSpPr>
          <p:spPr>
            <a:xfrm>
              <a:off x="9955322" y="1793555"/>
              <a:ext cx="16414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F9B2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Mission &amp; Vision</a:t>
              </a:r>
            </a:p>
          </p:txBody>
        </p:sp>
      </p:grpSp>
      <p:pic>
        <p:nvPicPr>
          <p:cNvPr id="33" name="Picture 32" descr="Shape&#10;&#10;Description automatically generated with low confidence">
            <a:extLst>
              <a:ext uri="{FF2B5EF4-FFF2-40B4-BE49-F238E27FC236}">
                <a16:creationId xmlns:a16="http://schemas.microsoft.com/office/drawing/2014/main" id="{749F3E80-E892-41BE-C9C9-507FBF6DFD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7020" y="192842"/>
            <a:ext cx="325229" cy="138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29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40</Words>
  <Application>Microsoft Macintosh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Burns</dc:creator>
  <cp:lastModifiedBy>Stuart Burns</cp:lastModifiedBy>
  <cp:revision>1</cp:revision>
  <dcterms:created xsi:type="dcterms:W3CDTF">2022-10-05T14:12:12Z</dcterms:created>
  <dcterms:modified xsi:type="dcterms:W3CDTF">2022-10-05T14:27:45Z</dcterms:modified>
</cp:coreProperties>
</file>